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hMeLAMiz0oFTjcs/ZVaoGPupCM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2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dc851a1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adc851a12d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gadc851a12d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de8da6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de8da6d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de8da6d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8" name="Google Shape;16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264c5d9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264c5d9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264c5d9f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606383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d6063839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d6063839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d606383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ad60638395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9" name="Google Shape;109;gad60638395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2de8da6d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a2de8da6d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7" name="Google Shape;117;ga2de8da6d3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de8da6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a2de8da6d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ga2de8da6d3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de8da6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a2de8da6d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ga2de8da6d3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0754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d6063839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ad6063839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gad6063839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2de8da6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a2de8da6d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a2de8da6d3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etosa.io/ev/image-kernel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Neural Networks - Convolutional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dc851a12d_0_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Fully connected layers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5" name="Google Shape;155;gadc851a12d_0_3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Tras una serie de capas convolucionales, las features se aplanan y entran como un vector 1D a una  fully connected layers, que son las capas de neuronas que ya conocemos.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dc851a12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950" y="2341575"/>
            <a:ext cx="4823650" cy="407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2de8da6d3_0_3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Convolutional arquitecture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3" name="Google Shape;163;ga2de8da6d3_0_33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+ max pooling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capa convolucional detecta features locales interesantes, mientras que la max pooling focaliza la atención en esas features, reduciendo la dimensionalidad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a2de8da6d3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825" y="3102100"/>
            <a:ext cx="7913161" cy="26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4265295" y="2766218"/>
            <a:ext cx="366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s-ES">
                <a:solidFill>
                  <a:schemeClr val="accent1"/>
                </a:solidFill>
              </a:rPr>
              <a:t>Preguntas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a264c5d9f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689" y="1897925"/>
            <a:ext cx="7072625" cy="397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d60638395_0_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Dos dimensiones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2" name="Google Shape;102;gad60638395_0_0"/>
          <p:cNvSpPr/>
          <p:nvPr/>
        </p:nvSpPr>
        <p:spPr>
          <a:xfrm>
            <a:off x="598800" y="1294350"/>
            <a:ext cx="107052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entran como un vector, en una red neuronal normal. Independiza los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perderemos la relación 2D, formas, estructuras y patrones.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redes convolucionales se crean para sacarle partido  a la estructura espacial 2D de una imagen.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d6063839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925" y="3094075"/>
            <a:ext cx="3512000" cy="28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ad60638395_0_0"/>
          <p:cNvSpPr/>
          <p:nvPr/>
        </p:nvSpPr>
        <p:spPr>
          <a:xfrm>
            <a:off x="3791263" y="4400938"/>
            <a:ext cx="2232900" cy="25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gad6063839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75" y="2886813"/>
            <a:ext cx="2918700" cy="164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5;gad60638395_0_0">
            <a:extLst>
              <a:ext uri="{FF2B5EF4-FFF2-40B4-BE49-F238E27FC236}">
                <a16:creationId xmlns:a16="http://schemas.microsoft.com/office/drawing/2014/main" id="{EA886905-6578-471F-9FA3-6BEC29AB3C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9043" b="45401"/>
          <a:stretch/>
        </p:blipFill>
        <p:spPr>
          <a:xfrm>
            <a:off x="444001" y="5726422"/>
            <a:ext cx="1487300" cy="89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5;gad60638395_0_0">
            <a:extLst>
              <a:ext uri="{FF2B5EF4-FFF2-40B4-BE49-F238E27FC236}">
                <a16:creationId xmlns:a16="http://schemas.microsoft.com/office/drawing/2014/main" id="{FA0FBBA9-A2C7-4592-BCF5-99A40443E6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9042" b="45401"/>
          <a:stretch/>
        </p:blipFill>
        <p:spPr>
          <a:xfrm>
            <a:off x="2152896" y="4688250"/>
            <a:ext cx="1487301" cy="89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5;gad60638395_0_0">
            <a:extLst>
              <a:ext uri="{FF2B5EF4-FFF2-40B4-BE49-F238E27FC236}">
                <a16:creationId xmlns:a16="http://schemas.microsoft.com/office/drawing/2014/main" id="{2988A096-F0AE-4971-BF20-24DFB1DED1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5400" r="43595"/>
          <a:stretch/>
        </p:blipFill>
        <p:spPr>
          <a:xfrm>
            <a:off x="2147049" y="5726422"/>
            <a:ext cx="1487301" cy="88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5;gad60638395_0_0">
            <a:extLst>
              <a:ext uri="{FF2B5EF4-FFF2-40B4-BE49-F238E27FC236}">
                <a16:creationId xmlns:a16="http://schemas.microsoft.com/office/drawing/2014/main" id="{784F5C93-EF4E-490C-A616-C0DDB30D59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9043" t="45401"/>
          <a:stretch/>
        </p:blipFill>
        <p:spPr>
          <a:xfrm>
            <a:off x="448159" y="4688250"/>
            <a:ext cx="1487300" cy="89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60638395_0_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Imágenes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2" name="Google Shape;112;gad60638395_0_8"/>
          <p:cNvSpPr/>
          <p:nvPr/>
        </p:nvSpPr>
        <p:spPr>
          <a:xfrm>
            <a:off x="598800" y="1294350"/>
            <a:ext cx="10705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realizar predicciones sobre datos espaciales lo mejor es acudir a RRNN, ya que el espacio dimensional es muy grande (todos los pixels), y con técnicas como las convoluciones y el pooling, podremos trabajar con estos datos.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 interpretamos el problema?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pixel es una entrada del algoritmo. Una neurona de entrada. Ahora manejamos el problema en 2D.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Después de la entrada habrá una serie de hidden layers mediante las que transformaremos y reduciremos la dimensionalidad de la entrada. En esta etapa se aplica lo que se denomina convoluciones en la imagen, que no son más que transformaciones.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Después habrá una serie de capas de neuronas con las que entrenaremos el output de las convoluciones.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ad6063839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150" y="4625050"/>
            <a:ext cx="6977683" cy="1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2de8da6d3_0_15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Input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0" name="Google Shape;120;ga2de8da6d3_0_15"/>
          <p:cNvSpPr/>
          <p:nvPr/>
        </p:nvSpPr>
        <p:spPr>
          <a:xfrm>
            <a:off x="598800" y="1294350"/>
            <a:ext cx="10705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Tendremos que poner los datos en el formato de entrada de la red, que será un tensor, un array de numpy compuesto por la altura x anchura de las imágenes x los canales. Los canales podrían ser R,G,B o escala de grises.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 punto importante es normalizar los datos para mejorar los tiempos de entrenamiento y el performance del modelo. Dependerá de la codificación de la imagen, pero lo habitual es que los canales de colores vayan de 0 a 255.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a2de8da6d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413" y="3932175"/>
            <a:ext cx="7618737" cy="1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de8da6d3_0_2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Convolutional layer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8" name="Google Shape;128;ga2de8da6d3_0_24"/>
          <p:cNvSpPr/>
          <p:nvPr/>
        </p:nvSpPr>
        <p:spPr>
          <a:xfrm>
            <a:off x="598800" y="1294350"/>
            <a:ext cx="107052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es una convolución? preprocesado o transformación que se aplica a la imagen para destacar las características predictivas de la misma. Se trata de aplicarle un filtro a la imagen.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a2de8da6d3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975" y="2711925"/>
            <a:ext cx="5467226" cy="22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a2de8da6d3_0_24"/>
          <p:cNvSpPr/>
          <p:nvPr/>
        </p:nvSpPr>
        <p:spPr>
          <a:xfrm>
            <a:off x="5723263" y="5360075"/>
            <a:ext cx="5112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</a:t>
            </a:r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esta página</a:t>
            </a:r>
            <a:r>
              <a:rPr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podrás jugar con diferentes convoluciones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a2de8da6d3_0_24"/>
          <p:cNvSpPr/>
          <p:nvPr/>
        </p:nvSpPr>
        <p:spPr>
          <a:xfrm>
            <a:off x="598800" y="2285250"/>
            <a:ext cx="42339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convolución se define por: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Matriz o kernel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Tendrá que ser de dimensiones menor a la imagen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márgenes por fuera de la imagen. Se usa para que el centro del kernel coincida con el pixel en cuestión.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Stride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saltos de la matriz entre un pixel y otro.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de8da6d3_0_2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Convolutional layer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FBBF3A3-59A2-48C4-BE04-294C2A3ABA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89" y="1500188"/>
            <a:ext cx="8736821" cy="491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75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60638395_0_1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¿Qué filtro defino?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8" name="Google Shape;138;gad60638395_0_18"/>
          <p:cNvSpPr/>
          <p:nvPr/>
        </p:nvSpPr>
        <p:spPr>
          <a:xfrm>
            <a:off x="598800" y="1294350"/>
            <a:ext cx="107052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lo decicimos nosotros. Probamos varios filtros aleatorios. La red los elige aleatoriamente, y crea features nuevas. Se va entrenando la red con esas features, ajustando el tipo de filtro que mejor prediga.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gad6063839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926" y="2624150"/>
            <a:ext cx="3721550" cy="32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ad6063839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3023" y="2169050"/>
            <a:ext cx="2816800" cy="45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2de8da6d3_0_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Pooling layers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" name="Google Shape;147;ga2de8da6d3_0_7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pooling layers se encargan de realizar un submuestreo de sus inputs, de cara a reducir la dimensionalidad, el uso de memoria y el número de parámetros.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Estas capas funcionan como agregadoras, normalmente con el máximo de una matriz. En el siguiente ejemplo calcula el máximo dentro de una matriz de 2x2.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a2de8da6d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475" y="3505850"/>
            <a:ext cx="6438601" cy="267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560</Words>
  <Application>Microsoft Office PowerPoint</Application>
  <PresentationFormat>Widescreen</PresentationFormat>
  <Paragraphs>50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Neural Networks - Convolutional</vt:lpstr>
      <vt:lpstr>PowerPoint Presentation</vt:lpstr>
      <vt:lpstr>Dos dimensiones</vt:lpstr>
      <vt:lpstr>Imágenes</vt:lpstr>
      <vt:lpstr>Input</vt:lpstr>
      <vt:lpstr>Convolutional layer</vt:lpstr>
      <vt:lpstr>Convolutional layer</vt:lpstr>
      <vt:lpstr>¿Qué filtro defino?</vt:lpstr>
      <vt:lpstr>Pooling layers</vt:lpstr>
      <vt:lpstr>Fully connected layers</vt:lpstr>
      <vt:lpstr>Convolutional arquitecture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- Convolutional</dc:title>
  <dc:creator>Gabriel VT</dc:creator>
  <cp:lastModifiedBy>Hegoi Garita</cp:lastModifiedBy>
  <cp:revision>4</cp:revision>
  <dcterms:created xsi:type="dcterms:W3CDTF">2020-05-12T19:48:30Z</dcterms:created>
  <dcterms:modified xsi:type="dcterms:W3CDTF">2024-12-08T11:21:11Z</dcterms:modified>
</cp:coreProperties>
</file>